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8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8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0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4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2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B5CB7B6-E753-400C-98F4-FC00241D21A9}" type="datetimeFigureOut">
              <a:rPr lang="en-US" smtClean="0"/>
              <a:t>05-May-18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7CD920-5188-48C3-AA2C-B4FC03F1DEB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1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JCI Heerenveen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Pubquiz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3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73" y="0"/>
            <a:ext cx="6336406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7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07" y="0"/>
            <a:ext cx="6331039" cy="63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" y="1363980"/>
            <a:ext cx="10058400" cy="34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8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0" y="0"/>
            <a:ext cx="8452834" cy="63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98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3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JCI Heerenveen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JCI Heerenveen </dc:title>
  <dc:creator>Carlijn</dc:creator>
  <cp:lastModifiedBy>Carlijn</cp:lastModifiedBy>
  <cp:revision>1</cp:revision>
  <dcterms:created xsi:type="dcterms:W3CDTF">2018-05-05T06:52:28Z</dcterms:created>
  <dcterms:modified xsi:type="dcterms:W3CDTF">2018-05-05T06:54:21Z</dcterms:modified>
</cp:coreProperties>
</file>