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2" autoAdjust="0"/>
    <p:restoredTop sz="94660"/>
  </p:normalViewPr>
  <p:slideViewPr>
    <p:cSldViewPr snapToGrid="0">
      <p:cViewPr varScale="1">
        <p:scale>
          <a:sx n="68" d="100"/>
          <a:sy n="68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4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2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1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6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70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7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1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4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0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9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6EE3E-16AD-47CD-AD15-12267FFD5D08}" type="datetimeFigureOut">
              <a:rPr lang="en-US" smtClean="0"/>
              <a:t>09-Mar-18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7ECC0-8CCA-468C-B406-DC40F0E2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7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06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2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30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5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9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34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55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8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9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17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25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85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Carlijn</dc:creator>
  <cp:lastModifiedBy>Carlijn</cp:lastModifiedBy>
  <cp:revision>1</cp:revision>
  <dcterms:created xsi:type="dcterms:W3CDTF">2018-03-09T07:20:16Z</dcterms:created>
  <dcterms:modified xsi:type="dcterms:W3CDTF">2018-03-09T07:20:30Z</dcterms:modified>
</cp:coreProperties>
</file>