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3" r:id="rId4"/>
    <p:sldId id="258" r:id="rId5"/>
    <p:sldId id="259" r:id="rId6"/>
    <p:sldId id="260" r:id="rId7"/>
    <p:sldId id="264" r:id="rId8"/>
    <p:sldId id="261" r:id="rId9"/>
    <p:sldId id="257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nl-NL"/>
    </a:defPPr>
    <a:lvl1pPr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0D555170-A83D-4192-98D3-8E53CBA7AF8F}" type="datetime2">
              <a:rPr lang="nl-NL" altLang="nl-NL"/>
              <a:pPr/>
              <a:t>donderdag 25 januari 2018</a:t>
            </a:fld>
            <a:endParaRPr lang="nl-NL" alt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3DB0F14C-BE32-4D17-9FCE-221D7EDA1D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044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D82AAE5-B73D-445E-980D-ABCA5850BFBE}" type="datetime2">
              <a:rPr lang="nl-NL" altLang="nl-NL"/>
              <a:pPr/>
              <a:t>donderdag 25 januari 2018</a:t>
            </a:fld>
            <a:endParaRPr lang="nl-NL" alt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A463BF9F-6AF3-4047-A3C6-C1F58B0F5E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83986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4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600200"/>
            <a:ext cx="2071687" cy="45259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600200"/>
            <a:ext cx="60674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26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370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E92C-EF9F-4FB1-ABA0-A177F131B486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753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D412-9FB8-4B35-9830-3DDEFDF91ED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525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46-393E-4E5F-B959-CD8A4DF3C35B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250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DB0C-3BE3-473F-B578-677BEAB26A2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402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C43-128F-4E0A-8331-B0816C582849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711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DB-1CA0-4FC2-89B6-4E064C7C724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640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869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92C5-5AAF-4252-A0E6-7EC8086095D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838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3C6D-DDD5-4784-B996-581397598327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96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25, 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279F-2201-46DB-9E19-F2A31C7D2BF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28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368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58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5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9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4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161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221163"/>
            <a:ext cx="822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(Eindblad) Klik om de afzender in te geven</a:t>
            </a:r>
            <a:br>
              <a:rPr lang="nl-NL" altLang="nl-NL" smtClean="0"/>
            </a:br>
            <a:r>
              <a:rPr lang="nl-NL" altLang="nl-NL" smtClean="0"/>
              <a:t>Klik om de datum in te geven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11-40D7-4828-86CE-75B0A1B171DF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2874-2A92-4F3B-B904-24CB06B49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ic3c6_lvTYAhXMyaQKHaw-CSsQjRwIBw&amp;url=http%3A%2F%2Fwww.nutteloze-feiten.nl%2F2012%2F12%2Foliebollen%2F&amp;psig=AOvVaw3zkk0mryHDYxFkBDlpSqcz&amp;ust=1517006156805619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ic3c6_lvTYAhXMyaQKHaw-CSsQjRwIBw&amp;url=http%3A%2F%2Fwww.nutteloze-feiten.nl%2F2012%2F12%2Foliebollen%2F&amp;psig=AOvVaw3zkk0mryHDYxFkBDlpSqcz&amp;ust=1517006156805619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Klik om de titel in te geven (max 3 regels)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Oliebollenrun 2017</a:t>
            </a:r>
            <a:endParaRPr lang="nl-NL" altLang="nl-NL" dirty="0"/>
          </a:p>
        </p:txBody>
      </p:sp>
      <p:pic>
        <p:nvPicPr>
          <p:cNvPr id="10242" name="Picture 2" descr="Afbeeldingsresultaat voor grappige olie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553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289"/>
            <a:ext cx="5102523" cy="61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1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1700809"/>
            <a:ext cx="5983411" cy="157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meer beeldmateriaal zie: </a:t>
            </a:r>
          </a:p>
          <a:p>
            <a:r>
              <a:rPr lang="nl-NL" dirty="0" smtClean="0"/>
              <a:t>https</a:t>
            </a:r>
            <a:r>
              <a:rPr lang="nl-NL" dirty="0"/>
              <a:t>://www.facebook.com/oliebollenrun/</a:t>
            </a:r>
            <a:br>
              <a:rPr lang="nl-NL" dirty="0"/>
            </a:br>
            <a:endParaRPr lang="nl-NL" dirty="0"/>
          </a:p>
        </p:txBody>
      </p:sp>
      <p:pic>
        <p:nvPicPr>
          <p:cNvPr id="9218" name="Picture 2" descr="Afbeeldingsresultaat voor grappige olie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6" y="3645024"/>
            <a:ext cx="8553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8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ams3-1.xx.fbcdn.net/v/t1.0-9/22728658_940556906093482_1163208427279547054_n.jpg?oh=2aad5bbfce197911b12112f3adcb903f&amp;oe=5ADB8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8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van Oliebollenru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48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6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 van Oliebollenru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60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2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 van Oliebollenru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2928" cy="55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9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en automatische alt-tekst beschikba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 van Oliebollenru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0945"/>
            <a:ext cx="7920880" cy="52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6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5714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 van Oliebollenru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9999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0117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</TotalTime>
  <Words>11</Words>
  <Application>Microsoft Office PowerPoint</Application>
  <PresentationFormat>Diavoorstelling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Aangepast ontwerp</vt:lpstr>
      <vt:lpstr>Kantoorthema</vt:lpstr>
      <vt:lpstr>Oliebollenrun 2017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Rijnstate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Oliebollenrun 2017</dc:title>
  <dc:creator>p005499</dc:creator>
  <cp:lastModifiedBy>p005499</cp:lastModifiedBy>
  <cp:revision>4</cp:revision>
  <dcterms:created xsi:type="dcterms:W3CDTF">2018-01-25T21:53:28Z</dcterms:created>
  <dcterms:modified xsi:type="dcterms:W3CDTF">2018-01-25T22:36:59Z</dcterms:modified>
</cp:coreProperties>
</file>