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JCI Drechtsteden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Running diner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7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58" y="134489"/>
            <a:ext cx="4876800" cy="32480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04" y="147368"/>
            <a:ext cx="4876800" cy="3248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969" y="3506942"/>
            <a:ext cx="4876800" cy="3248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34" y="3506942"/>
            <a:ext cx="4876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2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64" y="186006"/>
            <a:ext cx="4876800" cy="32480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6006"/>
            <a:ext cx="4876800" cy="32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6" y="3549942"/>
            <a:ext cx="4876800" cy="3248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3549941"/>
            <a:ext cx="4876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0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21" y="186005"/>
            <a:ext cx="4876800" cy="32480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6004"/>
            <a:ext cx="4876800" cy="32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35" y="3566708"/>
            <a:ext cx="4876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387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JCI Drechtsteden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JCI Drechtsteden</dc:title>
  <dc:creator>Carlijn</dc:creator>
  <cp:lastModifiedBy>Carlijn</cp:lastModifiedBy>
  <cp:revision>1</cp:revision>
  <dcterms:created xsi:type="dcterms:W3CDTF">2018-10-10T15:43:21Z</dcterms:created>
  <dcterms:modified xsi:type="dcterms:W3CDTF">2018-10-10T16:04:01Z</dcterms:modified>
</cp:coreProperties>
</file>